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1" r:id="rId7"/>
    <p:sldId id="263" r:id="rId8"/>
    <p:sldId id="266" r:id="rId9"/>
    <p:sldId id="268" r:id="rId10"/>
    <p:sldId id="271" r:id="rId11"/>
    <p:sldId id="273" r:id="rId12"/>
    <p:sldId id="277" r:id="rId13"/>
    <p:sldId id="278" r:id="rId14"/>
    <p:sldId id="279" r:id="rId15"/>
    <p:sldId id="274" r:id="rId16"/>
    <p:sldId id="275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52C29A5-27C8-4285-AE5E-9807723E0146}">
          <p14:sldIdLst>
            <p14:sldId id="256"/>
            <p14:sldId id="276"/>
            <p14:sldId id="257"/>
            <p14:sldId id="258"/>
            <p14:sldId id="259"/>
            <p14:sldId id="261"/>
            <p14:sldId id="263"/>
            <p14:sldId id="266"/>
            <p14:sldId id="268"/>
            <p14:sldId id="271"/>
            <p14:sldId id="273"/>
            <p14:sldId id="277"/>
            <p14:sldId id="278"/>
            <p14:sldId id="279"/>
            <p14:sldId id="280"/>
            <p14:sldId id="274"/>
            <p14:sldId id="275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289" autoAdjust="0"/>
  </p:normalViewPr>
  <p:slideViewPr>
    <p:cSldViewPr snapToGrid="0">
      <p:cViewPr>
        <p:scale>
          <a:sx n="60" d="100"/>
          <a:sy n="60" d="100"/>
        </p:scale>
        <p:origin x="-7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5E02A-7855-408A-8E7C-90649F4D3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D51C06-A7E8-4988-9474-7442083D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B77B04-D4B1-4153-866C-0704BA94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EA1FDF-8830-43A2-849E-07FE3A94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247532-BD4D-4EC2-AC43-F400561F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78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259511-D2B3-4549-BDDA-C5869899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778BC6-ECF2-4221-B80B-DAC54EDE1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3F830-D0DB-4684-A504-1EABAB37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824B30-EE35-4916-9741-CEDB5A59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F0B5BC-86CB-47B3-B5FC-52A31744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92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CF2EAD-1E88-4044-8896-7F534C364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B54AB6-154E-4361-8CA5-3F6C62D9A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0A87F3-D8DF-418A-A141-23D70A9C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F42266-37C8-4D53-BC34-09281273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89EA8-7220-40C3-8285-E41326F1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54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8E38AD-2806-4CD8-96E8-DECB8672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4327B2-0895-4BBD-90E8-1C0B8090B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FE304B-A5AE-4D23-805C-0381D2E2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880602-CD63-416B-94CB-CD7C3088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7C1AA1-7884-4D08-AA4F-A08F9CB5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8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8DD5B-E059-44AF-B1B7-FE8D0D4B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FFB840-B93A-4654-851F-3E6ACE11F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E91484-2B15-462D-919B-2AF80B3A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F64A5C-F809-4BEC-9069-C5E4D438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AB50F0-BAAC-4B0E-BEFF-3A2CC907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B2D100-06A0-42BA-95CB-2C518B56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FCDA7A-E3AF-4773-A9FE-8E679FA43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FF5723-689E-4FE4-B910-7DED7AF20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F22EA2-5BF3-48F0-AF60-75D1B7E8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680369-440B-4AE4-B677-1F8D5158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06FC83-3644-41B7-898A-7C43BCF3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54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C001C-AF65-4CAC-A4E4-FD3C7FFE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1FF3C6-28AC-4DE6-B885-4BFF3BFFE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307C44-3BC0-493B-BC32-F108E477D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1C28AE-3F17-4B14-A4B0-2839C128C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6D7E3C-E733-4052-8B25-B9BBA9C5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5123D11-B69D-4A10-85C6-788FDCBB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3FEF97-874B-413E-858A-561C7FA9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027F1A-721E-4056-B963-5BB02EDB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2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E2372-BFF0-4B6E-B302-39608AE9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2A96A1-607B-4D34-B3EF-9BDFFBB9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7694D7-CD1F-4EE5-9321-DC7CD677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F8CA8E-F3E4-4C01-8999-AB324EED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33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1F7042E-6867-49CF-8D24-124F4EF4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AE0E09C-3657-44AA-BEF8-4CAE115E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A7FB4C-EF93-4A47-8AFA-DA1B5141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4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7DDB7-F7EF-4025-9357-553936B9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115E43-8082-425B-98FE-6A81C048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142B19-1B17-4D1A-806F-8159BA30F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06A038-6FBD-4B82-8464-CAC1E898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7EC674-B16B-4AD8-A89C-9A113A65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796171-377E-4BEB-909E-9F5D739B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41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1304D-8B15-43C2-B0E8-1EEFC7A2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9D77337-3902-4AB0-AA7A-2542033D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882650-C2E4-42E8-AE9B-AB1793958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91CCAE-ECAB-442E-8041-16D18F02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038252-87AA-4DE8-B145-B6260362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44C887-1D7B-4777-A61D-0C88DB0A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84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1261D-6DAA-4905-B125-6264F6CE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FEB766-76EC-4A85-A6C5-726B58632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CA4B22-3C7A-4DEE-88F5-730217850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20126-6460-4C12-960E-2422623B1E95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071AD-EBD7-463C-82F0-962616601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09DDC9-403F-4AD1-993B-97607C853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6C5B-5064-4D6C-A221-B20204C70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93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Server\Рабочий стол\c76e7460872123.Y3JvcCwxMjAyLDk0MSwwLDIx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263522"/>
            <a:ext cx="6085490" cy="4594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B18D5-A8BF-40F8-861A-E2CEB0E9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0731" y="1896932"/>
            <a:ext cx="6895892" cy="200793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3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в современной архитектуре при создании объектов культуры»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7C8FF9D-E67F-4B09-ABD1-ECD62C1C9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766" y="471506"/>
            <a:ext cx="9144000" cy="106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Ясеновская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Белгородсокой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Ровеньского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35810E-D2F9-438A-AB89-5093A44A19AA}"/>
              </a:ext>
            </a:extLst>
          </p:cNvPr>
          <p:cNvSpPr txBox="1"/>
          <p:nvPr/>
        </p:nvSpPr>
        <p:spPr>
          <a:xfrm>
            <a:off x="8299669" y="4754180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Выполнил: ученик 9 класса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Родченко Максим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Луценко Наталья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62881053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05275-E689-4D26-B7A0-6B1AA0FB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764" y="291303"/>
            <a:ext cx="5069114" cy="62184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3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174E43-70A0-4373-A0DB-1A5358FBEE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881" y="1164375"/>
            <a:ext cx="3620256" cy="362834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03F5DB1-384E-43E5-93D3-DE030A45CA62}"/>
              </a:ext>
            </a:extLst>
          </p:cNvPr>
          <p:cNvSpPr/>
          <p:nvPr/>
        </p:nvSpPr>
        <p:spPr>
          <a:xfrm>
            <a:off x="329326" y="5254813"/>
            <a:ext cx="3149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Башня на Шаболовке в Москве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7344A9-42B2-4D72-93EB-415CCC439F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5695" y="1147065"/>
            <a:ext cx="3872231" cy="35983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D35C0D2-2B72-4616-8AEB-5A0E5FB3997E}"/>
              </a:ext>
            </a:extLst>
          </p:cNvPr>
          <p:cNvSpPr/>
          <p:nvPr/>
        </p:nvSpPr>
        <p:spPr>
          <a:xfrm>
            <a:off x="3838780" y="5279725"/>
            <a:ext cx="409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 мире конструкция-гиперболоид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Полибино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BB10A7A-5536-406C-8A06-54A4B622EB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5490" y="1213945"/>
            <a:ext cx="3970798" cy="353147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73981B-4B1C-48FC-A9BC-2F7E0636EE6C}"/>
              </a:ext>
            </a:extLst>
          </p:cNvPr>
          <p:cNvSpPr/>
          <p:nvPr/>
        </p:nvSpPr>
        <p:spPr>
          <a:xfrm>
            <a:off x="9003055" y="5345651"/>
            <a:ext cx="167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Башня на Оке</a:t>
            </a:r>
          </a:p>
        </p:txBody>
      </p:sp>
    </p:spTree>
    <p:extLst>
      <p:ext uri="{BB962C8B-B14F-4D97-AF65-F5344CB8AC3E}">
        <p14:creationId xmlns:p14="http://schemas.microsoft.com/office/powerpoint/2010/main" xmlns="" val="94672167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3B941-DE05-47FE-8BFA-6BB50283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0067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модели смотровой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D3A9AE-5D83-4BDC-BBE4-C7D88A962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277008" y="1301836"/>
            <a:ext cx="9412012" cy="53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8026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592F5B-5940-4D4E-B3D5-528FDB120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04952" y="303679"/>
            <a:ext cx="11098924" cy="61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71932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E94DDD-9C79-42C7-AB23-341805897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21501" y="984938"/>
            <a:ext cx="6006584" cy="4998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47CAA7-684A-4F54-AA17-AAB5C7BCE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170623" y="983181"/>
            <a:ext cx="6021377" cy="50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37696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749DCA-CAF2-4102-809D-577E5D4B9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62607" y="260288"/>
            <a:ext cx="11382703" cy="64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41884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2DCC84-2E09-4A9D-BC11-773C983B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61926"/>
            <a:ext cx="3259667" cy="65934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9E171A-EF86-4014-8E97-2CDB05B3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010652"/>
            <a:ext cx="8296396" cy="54059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была достаточно сложной и долгой. В основном проблема заключалась в незнании каких-то нюансов программы. Но сам процесс работы был интересным, увлекательным и очень познавательным.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окончанию работы над своим продуктом я остался доволен результатом, так как мне удалось воплотить то, что я и задумывал. В моей конструкции присутствуют как и элементы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Шуховских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построек» так и обычные элементы, по типу: смотровой платформы, лифта и др.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дальнейшем я бы хотел заниматься этим как хобби. Так как это занятие доставляет мне удовольствие. Узнавать что-то новое для себя, учиться чему-то новому.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EDA341-C90E-4AF8-BB0E-0C534C214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47261" t="26424" r="34246" b="11451"/>
          <a:stretch>
            <a:fillRect/>
          </a:stretch>
        </p:blipFill>
        <p:spPr>
          <a:xfrm>
            <a:off x="8671036" y="234732"/>
            <a:ext cx="3294992" cy="62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34990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2E587C-2F99-4232-AC9A-EADD646E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204259"/>
            <a:ext cx="6273800" cy="71860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730B7B-1A12-4692-BDFE-20E24DC9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467"/>
            <a:ext cx="10515600" cy="52794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Арнхейм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Динамика архитектурных форм. –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Стройиздат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 – 189 с. 70 AMIT 3(44) 2018г.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Бархин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Б.Г. Методика Архитектурного проектирования. –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Стройиздат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1993. – 225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Боков А.В. Геометрические основания архитектуры в картине мира: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архитектуры. – М., 1995. – 44 с. – С. 12, 13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Брунов Н.И. Очерки по истории архитектуры. Том второй. – М.–Л.: Академия, 1935. – 621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Вахитов Т.Р. Функциональный метод и проектная система М.Я. Гинзбурга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2016. – № 4(37). – С. 68-77 [Электронный ресурс]. – Режим доступа: http://marhi.ru/AMIT/2016/4kvart16/Vakhitov/untitled.php.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Вахитов Т.Р. Проектная система братьев Весниных // Актуальные проблемы архитектуры и дизайна / Материалы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Всерос.науч.конф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междунар.уч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(26-29 сентября 2017 г.). – Екатеринбург: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УралГАХА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 г.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Зейтун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 Организация внутренней структуры проектируемых архитектурных систем. –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Стройиздат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 – 160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Лотман Ю.М. Лекции по структуральной поэтике: в сб. Лотман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-московская семиотическая школа. – М.: «Гнозис», 1994. – 548 с. – С. 51.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Павлов Н.Л. Алтарь. Ступа. Храм. Архаическое мироздание в архитектуре индоевропейцев. – М.: Олма-Пресс, 2001. – 368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Панофский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 Готическая архитектура и схоластика. В кн.: Перспектива как "символическая форма"; Готическая архитектура и схоластика / пер. [с нем.] И.В. Хмелевских, Е.Ю. Козиной; пер. [с англ.] Л.Н. Житковой. – СПб.: Азбука-классика, 2004. – 334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О.И. Проблема пространственных границ в архитектуре: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канд. архит. наук. – М., 1980. – 244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О.И. О свойствах пространства как "материала архитектуры" в теоретическом наследии Н.А.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Пространство ВХУТЕМАС: Наследие. Традиции. Новации / Материалы Всероссийской научной конференции. – М.: МАРХИ, МГХПА им. С.Г. Строганова, 2010. – С. 48-50.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Якушина А.Б. Преобразования линейных и плоскостных элементов в пространственных построениях мастеров русского авангарда: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канд. архит. наук. – М., 2015. – 161 с.</a:t>
            </a:r>
          </a:p>
          <a:p>
            <a:pPr marL="0" indent="0">
              <a:buNone/>
            </a:pPr>
            <a:r>
              <a:rPr lang="ru-RU" dirty="0"/>
              <a:t>14. </a:t>
            </a:r>
            <a:r>
              <a:rPr lang="en-US" dirty="0">
                <a:hlinkClick r:id="rId2"/>
              </a:rPr>
              <a:t>www.Wikipedia.com/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88008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8C79B-AC22-4A74-A368-80F60D76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15" y="848048"/>
            <a:ext cx="8787063" cy="886159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098" name="Picture 2" descr="C:\Documents and Settings\Server\Рабочий стол\входящая\почта 2019-20\NhaZ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703" y="1984811"/>
            <a:ext cx="7015656" cy="3946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36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rver\Рабочий стол\kisspng-architectural-model-architecture-building-3d-print-5b11a90c7532e9.594156321527884044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673291-04D9-4508-9275-5ED1BC92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9400"/>
            <a:ext cx="11950262" cy="6223000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– не идея, а структура – воплощённая идея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М. Лотман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31989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7F13A-1DDD-4BAC-8CF4-3E3FD457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547158"/>
            <a:ext cx="10515600" cy="591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технологии широко применяются в различных сферах человеческой деятельности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насколько важную роль занимает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 современной архитектуре.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моделированию и печати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использовать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в сфере архитектуры;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создавать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 по работе и получить исходный предмет.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1511889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40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FED6C-B62E-4C7E-B551-09372644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298" y="352279"/>
            <a:ext cx="5875867" cy="6762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F8D83B-023B-47ED-BCB7-DEA57C8A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056290"/>
            <a:ext cx="11126076" cy="55652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сегодняшний день 3D моделирование играет важную роль в жизни современного общества. Можно выделить основные крупные отрасли,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которые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сегодня невозможно представить без применения трехмерных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моделей. Это: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Индустрия развлечений.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Медицина (хирургия, протезирование).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Промышленность.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первой мы сталкиваемся почти каждый день. Это фильмы,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анимация и 90% компьютерных игр. Все виртуальные миры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персонажи созданы с помощью одного и того же принципа 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полигонального моделирования.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висячих «нитей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7176F9-FFF8-441F-BA00-DA719307C4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3238" y="1966512"/>
            <a:ext cx="2297906" cy="37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9013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C8DA0-66F7-4BC9-B414-1CCF48BA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218" y="340617"/>
            <a:ext cx="5731933" cy="79837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сооружения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A9FFDE-55A9-457D-BEF0-3656543746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196" y="1208655"/>
            <a:ext cx="6527445" cy="53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813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162A7-18ED-43DD-AF27-7B21224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267" y="305859"/>
            <a:ext cx="8060267" cy="84560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3D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728338-2D52-4B2B-85A3-39EB40B5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2" y="1167898"/>
            <a:ext cx="5817338" cy="548514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сегодня использование трехмерной графики вышло далеко за пределы сферы информационных технологий. Кинематограф, компьютерные игры, машиностроение, архитектура и строительство – это далеко не полный перечень областей, в которых широко применяется 3D-графика. Некоторые отрасли человеческой деятельности (например, дизайн, инженерные расчеты, мультипликация, игры)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11A22D-B7EC-4AE6-9C12-4B3D250BF1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516" y="2215589"/>
            <a:ext cx="5135859" cy="31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0060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F0EB6-D546-494A-B5F2-8DA9D1B4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466" y="128058"/>
            <a:ext cx="5181600" cy="921809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сооружений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380782-8548-4F6A-9CCF-9DD3D559A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196" y="1023533"/>
            <a:ext cx="4323762" cy="3660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CAC23C-CE2E-4588-B659-FE1E6D2934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565" y="4716013"/>
            <a:ext cx="2567147" cy="1937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DD349B-8F09-46B4-B5EB-855C634FA8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5095" y="971941"/>
            <a:ext cx="4629953" cy="3670083"/>
          </a:xfrm>
          <a:prstGeom prst="rect">
            <a:avLst/>
          </a:prstGeom>
        </p:spPr>
      </p:pic>
      <p:pic>
        <p:nvPicPr>
          <p:cNvPr id="3074" name="Picture 2" descr="C:\Documents and Settings\Server\Рабочий стол\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0874" y="4783138"/>
            <a:ext cx="6133553" cy="192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02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34925-B31B-47BF-84E7-B589027D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7393"/>
            <a:ext cx="6688668" cy="1074208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5B3DB-AE2F-47CF-961E-0AEC117A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30185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Возможность моделировать объекты со сложной внутренней структурой открывает более широкие горизонты для их совершенствования.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Существенным преимуществом применения 3D технологий является также отсутствие необходимости в использовании большого количества материалов и отливе форм для создания сложных конструкций.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566A11-437B-4BF6-9BC6-D0FE3A12C8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099" y="4275794"/>
            <a:ext cx="3543701" cy="20290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4650B8-7366-4AEC-9AFD-B1D084A3C8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8467" y="3765372"/>
            <a:ext cx="3960147" cy="2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81649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C935-AC84-4FA3-BB24-E0188CED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31258"/>
            <a:ext cx="9652000" cy="828675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создания 3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773F6D-6F9C-4703-8417-59D8E4D3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2" y="1447800"/>
            <a:ext cx="10515600" cy="484769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состоит из множества частей: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инструментов «Объективного режима»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инструментов «Режима редактирования»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сценами: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выбора типа работы                                                          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область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5C292E-3E03-4FEF-BE13-3852FC4B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4281" y="346841"/>
            <a:ext cx="1378479" cy="1378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EC7BFE-37C3-47E7-A4C0-68A22F496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66" y="2177415"/>
            <a:ext cx="2870200" cy="57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CA327C-9A45-469C-BD5F-E1785F34E6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31"/>
          <a:stretch>
            <a:fillRect/>
          </a:stretch>
        </p:blipFill>
        <p:spPr bwMode="auto">
          <a:xfrm>
            <a:off x="699949" y="3881626"/>
            <a:ext cx="2474701" cy="107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05B5F1-682D-4DB7-B8C2-204E67EF9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624" y="3066592"/>
            <a:ext cx="3060457" cy="540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662BB9-1E17-41FF-BB49-57708655AB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300" y="5271507"/>
            <a:ext cx="4662172" cy="2011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33A09C-076B-48A8-BBF8-4C541D29B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1930" y="2112581"/>
            <a:ext cx="5864775" cy="32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4394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837</Words>
  <Application>Microsoft Office PowerPoint</Application>
  <PresentationFormat>Произвольный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«Роль 3D моделирования в современной архитектуре при создании объектов культуры»</vt:lpstr>
      <vt:lpstr>Слайд 2</vt:lpstr>
      <vt:lpstr>Слайд 3</vt:lpstr>
      <vt:lpstr>Роль 3D моделирования</vt:lpstr>
      <vt:lpstr>Известные сооружения</vt:lpstr>
      <vt:lpstr>Математика и 3D моделирование</vt:lpstr>
      <vt:lpstr>Макеты сооружений</vt:lpstr>
      <vt:lpstr>Применение 3D технологий</vt:lpstr>
      <vt:lpstr>Программа для создания 3D моделей</vt:lpstr>
      <vt:lpstr>Создание 3D модели</vt:lpstr>
      <vt:lpstr>Процесс создания модели смотровой  башни</vt:lpstr>
      <vt:lpstr>Слайд 12</vt:lpstr>
      <vt:lpstr>Слайд 13</vt:lpstr>
      <vt:lpstr>Слайд 14</vt:lpstr>
      <vt:lpstr>Заключение</vt:lpstr>
      <vt:lpstr>Используемая 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3D моделирования в современной архитектуре при создании объектов культуры»</dc:title>
  <dc:creator>Максим Родченко</dc:creator>
  <cp:lastModifiedBy>IKT</cp:lastModifiedBy>
  <cp:revision>21</cp:revision>
  <dcterms:created xsi:type="dcterms:W3CDTF">2020-03-17T18:49:11Z</dcterms:created>
  <dcterms:modified xsi:type="dcterms:W3CDTF">2020-03-20T06:06:27Z</dcterms:modified>
</cp:coreProperties>
</file>